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2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8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4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6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0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0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7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5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1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7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75437-F3D4-844A-9B1E-067ECCEEAF37}" type="datetimeFigureOut">
              <a:rPr lang="en-US" smtClean="0"/>
              <a:t>7/22/16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3BF8D-032D-E74D-BFCF-1CEE3766B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0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Powerpoint</a:t>
            </a:r>
            <a:r>
              <a:rPr lang="en-US" smtClean="0"/>
              <a:t>!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14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Powerpoint!</dc:title>
  <dc:creator>Thomas Fussell</dc:creator>
  <cp:lastModifiedBy>Thomas Fussell</cp:lastModifiedBy>
  <cp:revision>1</cp:revision>
  <dcterms:created xsi:type="dcterms:W3CDTF">2016-07-23T03:05:06Z</dcterms:created>
  <dcterms:modified xsi:type="dcterms:W3CDTF">2016-07-23T03:05:40Z</dcterms:modified>
</cp:coreProperties>
</file>